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347" r:id="rId2"/>
    <p:sldId id="322" r:id="rId3"/>
    <p:sldId id="329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7" r:id="rId16"/>
    <p:sldId id="376" r:id="rId17"/>
  </p:sldIdLst>
  <p:sldSz cx="9144000" cy="6858000" type="screen4x3"/>
  <p:notesSz cx="9939338" cy="6805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C4"/>
    <a:srgbClr val="FF65C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440" y="-4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C00DB-D5BF-47CB-9671-73DE802B3E19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278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57127-F938-4700-9A51-5F367018F8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1357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08D3-5131-4DFB-9613-A838813E40C9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90BD0-87C8-40E7-915F-62C89CCCA3E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056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File #21963457</a:t>
            </a:r>
          </a:p>
          <a:p>
            <a:r>
              <a:rPr lang="nl-BE" dirty="0" smtClean="0"/>
              <a:t>2004 : looking</a:t>
            </a:r>
            <a:r>
              <a:rPr lang="nl-BE" baseline="0" dirty="0" smtClean="0"/>
              <a:t> for an internal tool</a:t>
            </a:r>
          </a:p>
          <a:p>
            <a:r>
              <a:rPr lang="nl-BE" baseline="0" dirty="0" smtClean="0"/>
              <a:t>Developed it based on Siebel Systems</a:t>
            </a:r>
          </a:p>
          <a:p>
            <a:r>
              <a:rPr lang="nl-BE" baseline="0" dirty="0" smtClean="0"/>
              <a:t>It worked very well - Tool was asked for by customers</a:t>
            </a:r>
          </a:p>
          <a:p>
            <a:r>
              <a:rPr lang="nl-BE" baseline="0" dirty="0" smtClean="0"/>
              <a:t>So : decided to build own tool to bring it to the market 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90BD0-87C8-40E7-915F-62C89CCCA3E5}" type="slidenum">
              <a:rPr lang="nl-BE" smtClean="0">
                <a:solidFill>
                  <a:prstClr val="black"/>
                </a:solidFill>
              </a:rPr>
              <a:pPr/>
              <a:t>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0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File #19121335S</a:t>
            </a:r>
          </a:p>
          <a:p>
            <a:r>
              <a:rPr lang="nl-BE" dirty="0" err="1" smtClean="0"/>
              <a:t>So</a:t>
            </a:r>
            <a:r>
              <a:rPr lang="nl-BE" dirty="0" smtClean="0"/>
              <a:t> I know needed to go and look for money</a:t>
            </a:r>
            <a:r>
              <a:rPr lang="nl-BE" baseline="0" dirty="0" smtClean="0"/>
              <a:t> again</a:t>
            </a:r>
          </a:p>
          <a:p>
            <a:r>
              <a:rPr lang="nl-BE" baseline="0" dirty="0" smtClean="0"/>
              <a:t>I subscribed for an elevator </a:t>
            </a:r>
            <a:r>
              <a:rPr lang="nl-BE" baseline="0" dirty="0" err="1" smtClean="0"/>
              <a:t>pitching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competition</a:t>
            </a:r>
            <a:endParaRPr lang="nl-BE" baseline="0" dirty="0" smtClean="0"/>
          </a:p>
          <a:p>
            <a:r>
              <a:rPr lang="nl-BE" dirty="0" err="1" smtClean="0"/>
              <a:t>Being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present = 1st </a:t>
            </a:r>
            <a:r>
              <a:rPr lang="nl-BE" baseline="0" dirty="0" err="1" smtClean="0"/>
              <a:t>need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looking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money !</a:t>
            </a:r>
            <a:endParaRPr lang="nl-BE" dirty="0" smtClean="0"/>
          </a:p>
          <a:p>
            <a:r>
              <a:rPr lang="nl-BE" dirty="0" smtClean="0"/>
              <a:t>I won the elevator </a:t>
            </a:r>
            <a:r>
              <a:rPr lang="nl-BE" dirty="0" err="1" smtClean="0"/>
              <a:t>pitching</a:t>
            </a:r>
            <a:r>
              <a:rPr lang="nl-BE" dirty="0" smtClean="0"/>
              <a:t> </a:t>
            </a:r>
            <a:r>
              <a:rPr lang="nl-BE" dirty="0" err="1" smtClean="0"/>
              <a:t>contest</a:t>
            </a:r>
            <a:endParaRPr lang="nl-BE" dirty="0" smtClean="0"/>
          </a:p>
          <a:p>
            <a:r>
              <a:rPr lang="nl-BE" dirty="0" err="1" smtClean="0"/>
              <a:t>Being</a:t>
            </a:r>
            <a:r>
              <a:rPr lang="nl-BE" dirty="0" smtClean="0"/>
              <a:t> a </a:t>
            </a:r>
            <a:r>
              <a:rPr lang="nl-BE" dirty="0" err="1" smtClean="0"/>
              <a:t>female</a:t>
            </a:r>
            <a:r>
              <a:rPr lang="nl-BE" baseline="0" dirty="0" smtClean="0"/>
              <a:t> was </a:t>
            </a:r>
            <a:r>
              <a:rPr lang="nl-BE" baseline="0" dirty="0" err="1" smtClean="0"/>
              <a:t>again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advantage !</a:t>
            </a:r>
          </a:p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90BD0-87C8-40E7-915F-62C89CCCA3E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746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File #19547875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I raised 1 million €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CVWarehouse</a:t>
            </a:r>
            <a:endParaRPr lang="nl-BE" baseline="0" dirty="0" smtClean="0"/>
          </a:p>
          <a:p>
            <a:r>
              <a:rPr lang="nl-BE" dirty="0" smtClean="0"/>
              <a:t>2006 : </a:t>
            </a:r>
            <a:r>
              <a:rPr lang="nl-BE" dirty="0" err="1" smtClean="0"/>
              <a:t>Womed</a:t>
            </a:r>
            <a:r>
              <a:rPr lang="nl-BE" dirty="0" smtClean="0"/>
              <a:t> Award </a:t>
            </a:r>
            <a:r>
              <a:rPr lang="nl-BE" dirty="0" smtClean="0">
                <a:sym typeface="Wingdings" pitchFamily="2" charset="2"/>
              </a:rPr>
              <a:t> Executive Research</a:t>
            </a:r>
            <a:endParaRPr lang="nl-BE" dirty="0" smtClean="0"/>
          </a:p>
          <a:p>
            <a:r>
              <a:rPr lang="nl-BE" dirty="0" err="1" smtClean="0"/>
              <a:t>Being</a:t>
            </a:r>
            <a:r>
              <a:rPr lang="nl-BE" dirty="0" smtClean="0"/>
              <a:t> a </a:t>
            </a:r>
            <a:r>
              <a:rPr lang="nl-BE" dirty="0" err="1" smtClean="0"/>
              <a:t>female</a:t>
            </a:r>
            <a:r>
              <a:rPr lang="nl-BE" dirty="0" smtClean="0"/>
              <a:t> entrepreneur has </a:t>
            </a:r>
            <a:r>
              <a:rPr lang="nl-BE" dirty="0" err="1" smtClean="0"/>
              <a:t>its</a:t>
            </a:r>
            <a:r>
              <a:rPr lang="nl-BE" dirty="0" smtClean="0"/>
              <a:t> </a:t>
            </a:r>
            <a:r>
              <a:rPr lang="nl-BE" dirty="0" err="1" smtClean="0"/>
              <a:t>advantages</a:t>
            </a:r>
            <a:r>
              <a:rPr lang="nl-BE" baseline="0" dirty="0" smtClean="0"/>
              <a:t> !</a:t>
            </a:r>
          </a:p>
          <a:p>
            <a:r>
              <a:rPr lang="nl-BE" baseline="0" dirty="0" err="1" smtClean="0"/>
              <a:t>And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price</a:t>
            </a:r>
            <a:r>
              <a:rPr lang="nl-BE" baseline="0" dirty="0" smtClean="0"/>
              <a:t> was : 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MBA course </a:t>
            </a:r>
            <a:r>
              <a:rPr lang="nl-BE" baseline="0" dirty="0" smtClean="0">
                <a:sym typeface="Wingdings" pitchFamily="2" charset="2"/>
              </a:rPr>
              <a:t></a:t>
            </a:r>
          </a:p>
          <a:p>
            <a:r>
              <a:rPr lang="nl-BE" baseline="0" dirty="0" smtClean="0">
                <a:sym typeface="Wingdings" pitchFamily="2" charset="2"/>
              </a:rPr>
              <a:t>But I </a:t>
            </a:r>
            <a:r>
              <a:rPr lang="nl-BE" baseline="0" dirty="0" err="1" smtClean="0">
                <a:sym typeface="Wingdings" pitchFamily="2" charset="2"/>
              </a:rPr>
              <a:t>also</a:t>
            </a:r>
            <a:r>
              <a:rPr lang="nl-BE" baseline="0" dirty="0" smtClean="0">
                <a:sym typeface="Wingdings" pitchFamily="2" charset="2"/>
              </a:rPr>
              <a:t> </a:t>
            </a:r>
            <a:r>
              <a:rPr lang="nl-BE" baseline="0" dirty="0" err="1" smtClean="0">
                <a:sym typeface="Wingdings" pitchFamily="2" charset="2"/>
              </a:rPr>
              <a:t>needed</a:t>
            </a:r>
            <a:r>
              <a:rPr lang="nl-BE" baseline="0" dirty="0" smtClean="0">
                <a:sym typeface="Wingdings" pitchFamily="2" charset="2"/>
              </a:rPr>
              <a:t> branding </a:t>
            </a:r>
            <a:r>
              <a:rPr lang="nl-BE" baseline="0" dirty="0" err="1" smtClean="0">
                <a:sym typeface="Wingdings" pitchFamily="2" charset="2"/>
              </a:rPr>
              <a:t>for</a:t>
            </a:r>
            <a:r>
              <a:rPr lang="nl-BE" baseline="0" dirty="0" smtClean="0">
                <a:sym typeface="Wingdings" pitchFamily="2" charset="2"/>
              </a:rPr>
              <a:t> </a:t>
            </a:r>
            <a:r>
              <a:rPr lang="nl-BE" baseline="0" dirty="0" err="1" smtClean="0">
                <a:sym typeface="Wingdings" pitchFamily="2" charset="2"/>
              </a:rPr>
              <a:t>Cvwarehouse</a:t>
            </a:r>
            <a:r>
              <a:rPr lang="nl-BE" baseline="0" dirty="0" smtClean="0">
                <a:sym typeface="Wingdings" pitchFamily="2" charset="2"/>
              </a:rPr>
              <a:t> !</a:t>
            </a:r>
            <a:endParaRPr lang="nl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90BD0-87C8-40E7-915F-62C89CCCA3E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282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CE6EDB-8A60-4547-BA99-851A1167AEEC}" type="datetimeFigureOut">
              <a:rPr lang="nl-BE" smtClean="0"/>
              <a:t>2/10/2013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E314E3-FCD0-420B-A593-64FBF587283D}" type="slidenum">
              <a:rPr lang="nl-BE" smtClean="0"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be/url?sa=i&amp;rct=j&amp;q=&amp;esrc=s&amp;frm=1&amp;source=images&amp;cd=&amp;cad=rja&amp;docid=C2i5Wizqfv3hJM&amp;tbnid=bybEw4fPYGFNSM:&amp;ved=0CAUQjRw&amp;url=http://articles.orlandosentinel.com/2012-06-16/news/os-lk-scott-humston-performance-20120616_1_tavares-civic-center-comedy-magic&amp;ei=_2wXUs2uOIGH0AXUxYGoAw&amp;psig=AFQjCNElb1TPbzEMvq0UeTrvBjfqB1ALqg&amp;ust=137735334189149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601233"/>
            <a:ext cx="7488832" cy="5610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8" y="770893"/>
            <a:ext cx="7056785" cy="529258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23791" y="541715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>
                <a:latin typeface="Calibri" pitchFamily="34" charset="0"/>
                <a:cs typeface="Calibri" pitchFamily="34" charset="0"/>
              </a:rPr>
              <a:t>Internal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> tool</a:t>
            </a:r>
            <a:endParaRPr lang="nl-BE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trbimg.com/img-1339818928000/turbine/os-m29507581.jpg-20120615"/>
          <p:cNvSpPr>
            <a:spLocks noChangeAspect="1" noChangeArrowheads="1"/>
          </p:cNvSpPr>
          <p:nvPr/>
        </p:nvSpPr>
        <p:spPr bwMode="auto">
          <a:xfrm>
            <a:off x="63500" y="-136525"/>
            <a:ext cx="10163175" cy="7343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4820" name="AutoShape 4" descr="http://www.trbimg.com/img-1339818928000/turbine/os-m29507581.jpg-20120615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560638"/>
            <a:ext cx="73818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4822" name="AutoShape 6" descr="http://www.trbimg.com/img-1339818928000/turbine/os-m29507581.jpg-20120615"/>
          <p:cNvSpPr>
            <a:spLocks noChangeAspect="1" noChangeArrowheads="1"/>
          </p:cNvSpPr>
          <p:nvPr/>
        </p:nvSpPr>
        <p:spPr bwMode="auto">
          <a:xfrm>
            <a:off x="63500" y="-136525"/>
            <a:ext cx="10163175" cy="7343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4824" name="Picture 8" descr="http://www.walldesk.net/pdp/1024/22/02/A-Captive-Audi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217024" cy="710140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5536" y="106362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dirty="0"/>
              <a:t>Target the right audience</a:t>
            </a:r>
          </a:p>
        </p:txBody>
      </p:sp>
    </p:spTree>
    <p:extLst>
      <p:ext uri="{BB962C8B-B14F-4D97-AF65-F5344CB8AC3E}">
        <p14:creationId xmlns:p14="http://schemas.microsoft.com/office/powerpoint/2010/main" val="10661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ngegeerdens\Desktop\Pictures presentations\LookingF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51"/>
            <a:ext cx="9144000" cy="68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6093295"/>
            <a:ext cx="7528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600" b="1" dirty="0"/>
              <a:t>What are you looking for exactly ?</a:t>
            </a:r>
          </a:p>
        </p:txBody>
      </p:sp>
    </p:spTree>
    <p:extLst>
      <p:ext uri="{BB962C8B-B14F-4D97-AF65-F5344CB8AC3E}">
        <p14:creationId xmlns:p14="http://schemas.microsoft.com/office/powerpoint/2010/main" val="12771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ngegeerdens\Desktop\Pictures presentations\ques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875531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600" b="1" dirty="0"/>
              <a:t>Embrace questions </a:t>
            </a:r>
          </a:p>
        </p:txBody>
      </p:sp>
    </p:spTree>
    <p:extLst>
      <p:ext uri="{BB962C8B-B14F-4D97-AF65-F5344CB8AC3E}">
        <p14:creationId xmlns:p14="http://schemas.microsoft.com/office/powerpoint/2010/main" val="37189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ngegeerdens\Desktop\Pictures presentations\Liste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07" y="188640"/>
            <a:ext cx="9178507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04664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b="1" dirty="0" smtClean="0">
                <a:solidFill>
                  <a:schemeClr val="bg2"/>
                </a:solidFill>
              </a:rPr>
              <a:t>Listen carefully</a:t>
            </a:r>
            <a:endParaRPr lang="nl-BE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nl-BE" dirty="0" smtClean="0"/>
              <a:t>Summary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492941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l-BE" dirty="0" smtClean="0"/>
              <a:t>Identify Yourself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Give Relevant background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Explain what you solve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Build trust through references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Why are you better ?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In which phase are you now ?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Target the right audience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What are you looking for exactly ?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Embrace questions and feedback</a:t>
            </a:r>
          </a:p>
          <a:p>
            <a:pPr marL="36576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54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8120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ngegeerdens\Desktop\Pictures presentations\Credibilit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184"/>
            <a:ext cx="9144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49764" y="461255"/>
            <a:ext cx="7638660" cy="5256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710854" y="5741087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err="1" smtClean="0">
                <a:latin typeface="Calibri" pitchFamily="34" charset="0"/>
                <a:cs typeface="Calibri" pitchFamily="34" charset="0"/>
              </a:rPr>
              <a:t>Being</a:t>
            </a:r>
            <a:r>
              <a:rPr lang="nl-B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2400" dirty="0" err="1" smtClean="0">
                <a:latin typeface="Calibri" pitchFamily="34" charset="0"/>
                <a:cs typeface="Calibri" pitchFamily="34" charset="0"/>
              </a:rPr>
              <a:t>able</a:t>
            </a:r>
            <a:r>
              <a:rPr lang="nl-B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24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nl-BE" sz="2400" dirty="0" smtClean="0">
                <a:latin typeface="Calibri" pitchFamily="34" charset="0"/>
                <a:cs typeface="Calibri" pitchFamily="34" charset="0"/>
              </a:rPr>
              <a:t> present is first </a:t>
            </a:r>
            <a:r>
              <a:rPr lang="nl-BE" sz="2400" dirty="0" err="1" smtClean="0">
                <a:latin typeface="Calibri" pitchFamily="34" charset="0"/>
                <a:cs typeface="Calibri" pitchFamily="34" charset="0"/>
              </a:rPr>
              <a:t>need</a:t>
            </a:r>
            <a:r>
              <a:rPr lang="nl-B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2400" dirty="0" err="1" smtClean="0">
                <a:latin typeface="Calibri" pitchFamily="34" charset="0"/>
                <a:cs typeface="Calibri" pitchFamily="34" charset="0"/>
              </a:rPr>
              <a:t>when</a:t>
            </a:r>
            <a:r>
              <a:rPr lang="nl-B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2400" dirty="0" err="1" smtClean="0">
                <a:latin typeface="Calibri" pitchFamily="34" charset="0"/>
                <a:cs typeface="Calibri" pitchFamily="34" charset="0"/>
              </a:rPr>
              <a:t>looking</a:t>
            </a:r>
            <a:r>
              <a:rPr lang="nl-B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240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nl-BE" sz="2400" dirty="0" smtClean="0">
                <a:latin typeface="Calibri" pitchFamily="34" charset="0"/>
                <a:cs typeface="Calibri" pitchFamily="34" charset="0"/>
              </a:rPr>
              <a:t> money!</a:t>
            </a:r>
            <a:endParaRPr lang="nl-BE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3" y="655617"/>
            <a:ext cx="7303190" cy="48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8296"/>
            <a:ext cx="6726790" cy="588651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724128" y="142563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nl-BE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million</a:t>
            </a:r>
            <a:r>
              <a:rPr lang="nl-BE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€</a:t>
            </a:r>
            <a:endParaRPr lang="nl-BE" sz="3200" dirty="0">
              <a:solidFill>
                <a:schemeClr val="bg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Gebruiker\AppData\Local\Microsoft\Windows\Temporary Internet Files\Content.IE5\X7BOVF6O\Make+Green+Your+Identity_16x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3563888" y="1268760"/>
            <a:ext cx="20162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tangle 1"/>
          <p:cNvSpPr/>
          <p:nvPr/>
        </p:nvSpPr>
        <p:spPr>
          <a:xfrm>
            <a:off x="971600" y="5589240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400" b="1" dirty="0"/>
              <a:t>Identify Yourself</a:t>
            </a:r>
          </a:p>
        </p:txBody>
      </p:sp>
    </p:spTree>
    <p:extLst>
      <p:ext uri="{BB962C8B-B14F-4D97-AF65-F5344CB8AC3E}">
        <p14:creationId xmlns:p14="http://schemas.microsoft.com/office/powerpoint/2010/main" val="8105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cdn2.hubspot.net/hub/68595/file-222373017-jpg/tell-your-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26" y="0"/>
            <a:ext cx="9155126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6211669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b="1" dirty="0">
                <a:solidFill>
                  <a:srgbClr val="FFFF00"/>
                </a:solidFill>
              </a:rPr>
              <a:t>Give Relevant background</a:t>
            </a:r>
          </a:p>
        </p:txBody>
      </p:sp>
    </p:spTree>
    <p:extLst>
      <p:ext uri="{BB962C8B-B14F-4D97-AF65-F5344CB8AC3E}">
        <p14:creationId xmlns:p14="http://schemas.microsoft.com/office/powerpoint/2010/main" val="37651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blog.eerlings.com/wp-content/uploads/what-is-the-next-thing-to-focus-on-for-your-saas-product-bus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915530" y="6211669"/>
            <a:ext cx="5258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600" b="1" dirty="0">
                <a:solidFill>
                  <a:srgbClr val="FF0000"/>
                </a:solidFill>
              </a:rPr>
              <a:t>Explain what you solve</a:t>
            </a:r>
          </a:p>
        </p:txBody>
      </p:sp>
    </p:spTree>
    <p:extLst>
      <p:ext uri="{BB962C8B-B14F-4D97-AF65-F5344CB8AC3E}">
        <p14:creationId xmlns:p14="http://schemas.microsoft.com/office/powerpoint/2010/main" val="30834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ghulmil.com/wp-content/uploads/play-cards-hd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171400"/>
            <a:ext cx="11753850" cy="73437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-1332656" y="6266049"/>
            <a:ext cx="11033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Play your cards ! Build </a:t>
            </a:r>
            <a:r>
              <a:rPr lang="nl-BE" sz="3600" b="1" dirty="0">
                <a:solidFill>
                  <a:srgbClr val="FF0000"/>
                </a:solidFill>
              </a:rPr>
              <a:t>trust through references</a:t>
            </a:r>
          </a:p>
        </p:txBody>
      </p:sp>
    </p:spTree>
    <p:extLst>
      <p:ext uri="{BB962C8B-B14F-4D97-AF65-F5344CB8AC3E}">
        <p14:creationId xmlns:p14="http://schemas.microsoft.com/office/powerpoint/2010/main" val="17834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6" name="Picture 2" descr="C:\Users\ingegeerdens\Desktop\Pictures presentations\Outstand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5528588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b="1" dirty="0"/>
              <a:t>Why are you better ?</a:t>
            </a:r>
          </a:p>
        </p:txBody>
      </p:sp>
    </p:spTree>
    <p:extLst>
      <p:ext uri="{BB962C8B-B14F-4D97-AF65-F5344CB8AC3E}">
        <p14:creationId xmlns:p14="http://schemas.microsoft.com/office/powerpoint/2010/main" val="2948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ultimatedancecreations.nl/images/special_acts/rou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854"/>
            <a:ext cx="11526416" cy="642114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12160" y="6085775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dirty="0" smtClean="0"/>
              <a:t>Where are you now ? 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27288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3166</TotalTime>
  <Words>233</Words>
  <Application>Microsoft Office PowerPoint</Application>
  <PresentationFormat>Diavoorstelling (4:3)</PresentationFormat>
  <Paragraphs>47</Paragraphs>
  <Slides>16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Apex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Summary</vt:lpstr>
      <vt:lpstr>PowerPoint-presentatie</vt:lpstr>
      <vt:lpstr>PowerPoint-presentatie</vt:lpstr>
    </vt:vector>
  </TitlesOfParts>
  <Company>CVWarehouse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 Geerdens</dc:title>
  <dc:creator>Inge Geerdens</dc:creator>
  <cp:lastModifiedBy>Maxi Hanquier</cp:lastModifiedBy>
  <cp:revision>87</cp:revision>
  <cp:lastPrinted>2012-11-18T22:12:17Z</cp:lastPrinted>
  <dcterms:created xsi:type="dcterms:W3CDTF">2012-11-03T19:40:17Z</dcterms:created>
  <dcterms:modified xsi:type="dcterms:W3CDTF">2013-10-02T11:49:59Z</dcterms:modified>
</cp:coreProperties>
</file>